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70" r:id="rId12"/>
    <p:sldId id="268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94789"/>
  </p:normalViewPr>
  <p:slideViewPr>
    <p:cSldViewPr snapToGrid="0" snapToObjects="1">
      <p:cViewPr varScale="1">
        <p:scale>
          <a:sx n="96" d="100"/>
          <a:sy n="96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52F73-E11F-8F48-A7E5-A0F0FF9068F2}" type="datetimeFigureOut">
              <a:rPr lang="en-US" smtClean="0"/>
              <a:t>9/10/22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8D111-17BB-BE4D-9F4A-69A00338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8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8D111-17BB-BE4D-9F4A-69A0033865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8D111-17BB-BE4D-9F4A-69A0033865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89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3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6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2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2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4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259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Midwives of Life and Liberation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FA79FD6-902B-427B-ABBA-47F9DAAA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B15FC22-1FE7-5692-BF3F-E05B2F878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68" y="1539002"/>
            <a:ext cx="3796220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EVERY Christian has a role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holy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changemaking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FA79FD6-902B-427B-ABBA-47F9DAAA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190A9-85B2-5366-1D62-900ACDEDF5B2}"/>
              </a:ext>
            </a:extLst>
          </p:cNvPr>
          <p:cNvSpPr txBox="1"/>
          <p:nvPr/>
        </p:nvSpPr>
        <p:spPr>
          <a:xfrm>
            <a:off x="5013212" y="1166841"/>
            <a:ext cx="6819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‘Some march with events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to turn them God’s way;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some need to withdraw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better to pray;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some carry the gospel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through fire and through flood -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world is their parish, 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their purpose is God’</a:t>
            </a:r>
          </a:p>
        </p:txBody>
      </p:sp>
    </p:spTree>
    <p:extLst>
      <p:ext uri="{BB962C8B-B14F-4D97-AF65-F5344CB8AC3E}">
        <p14:creationId xmlns:p14="http://schemas.microsoft.com/office/powerpoint/2010/main" val="49658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FA79FD6-902B-427B-ABBA-47F9DAAA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8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my current work in holy changemaking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6B4E9-005A-9B9F-DBFD-11263F6B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1984">
            <a:off x="1630069" y="977159"/>
            <a:ext cx="4859732" cy="48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 DO FAITH WORKERS NEED A UNION?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FA79FD6-902B-427B-ABBA-47F9DAAA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4D08-B061-8E8F-26E0-52B9623A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5002">
            <a:off x="4913686" y="0"/>
            <a:ext cx="32272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4D15B-E800-4C57-22A5-E2F39496D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8272">
            <a:off x="8552843" y="-10"/>
            <a:ext cx="322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DO FAITH WORKERS NEED A UNION?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A901D-E233-7640-C517-AF059C06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729"/>
            <a:ext cx="8026682" cy="43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7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FA79FD6-902B-427B-ABBA-47F9DAAA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8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support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represent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empower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6B4E9-005A-9B9F-DBFD-11263F6B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1984">
            <a:off x="1630069" y="977159"/>
            <a:ext cx="4859732" cy="48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4A79A-A661-454B-8216-B6BFF827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Midwives of Life and Liberation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1A57A-587B-E841-9004-C57B7D579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Learning from the earliest recorded instances of civil disobedience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FA79FD6-902B-427B-ABBA-47F9DAAA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C582E-FB49-2340-B84B-00BDF4C9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shiphrah and puah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5406C-E413-E248-907A-3B139D3F8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1" r="11392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25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BA356-B38D-E148-9D7D-C7683FB0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yocheveD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9822B-7E6A-E742-8EE2-62ECBAA1F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" r="-1" b="27688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26F78-B251-5D46-8B6F-49CF3808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miriam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95D25-D8D8-DB4B-8504-D718F416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10" y="0"/>
            <a:ext cx="7470615" cy="10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5708B-BB27-EE4E-B55B-923AB089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pharaoh’s daughter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C52D0-DDE2-0044-A147-A52B97596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6" r="2" b="2210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F68DAE0B-ADFA-A74B-A5A2-E87317F66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22A92-F5F3-7B49-AEE6-50A65A56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roles in HOLY CHANGEMAKING–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the midwives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3355-022E-6A45-8B62-354B83B9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Calm and resolute in the face of injustice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Quietly defiant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Willing to do whatever is necessary to protect others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Taking risks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 healthy sense of the absurd</a:t>
            </a:r>
          </a:p>
        </p:txBody>
      </p:sp>
    </p:spTree>
    <p:extLst>
      <p:ext uri="{BB962C8B-B14F-4D97-AF65-F5344CB8AC3E}">
        <p14:creationId xmlns:p14="http://schemas.microsoft.com/office/powerpoint/2010/main" val="2974288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park&#10;&#10;Description automatically generated">
            <a:extLst>
              <a:ext uri="{FF2B5EF4-FFF2-40B4-BE49-F238E27FC236}">
                <a16:creationId xmlns:a16="http://schemas.microsoft.com/office/drawing/2014/main" id="{A97B2B72-5F64-A345-BFA3-C1B68DC6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44546" cy="91676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22A92-F5F3-7B49-AEE6-50A65A56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roles in HOLY CHANGEMAKING –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yocheved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3355-022E-6A45-8B62-354B83B9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Quietly planning</a:t>
            </a:r>
          </a:p>
          <a:p>
            <a:r>
              <a:rPr lang="en-US" sz="1600" dirty="0">
                <a:solidFill>
                  <a:srgbClr val="FFFFFF"/>
                </a:solidFill>
              </a:rPr>
              <a:t>Thinking several steps ahead</a:t>
            </a:r>
          </a:p>
          <a:p>
            <a:r>
              <a:rPr lang="en-US" sz="1600" dirty="0">
                <a:solidFill>
                  <a:srgbClr val="FFFFFF"/>
                </a:solidFill>
              </a:rPr>
              <a:t>Avoiding attention</a:t>
            </a:r>
          </a:p>
        </p:txBody>
      </p:sp>
    </p:spTree>
    <p:extLst>
      <p:ext uri="{BB962C8B-B14F-4D97-AF65-F5344CB8AC3E}">
        <p14:creationId xmlns:p14="http://schemas.microsoft.com/office/powerpoint/2010/main" val="150736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7366F7A-DA81-B14D-B3B2-3CF0B2C05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" t="3691" r="752" b="26692"/>
          <a:stretch/>
        </p:blipFill>
        <p:spPr>
          <a:xfrm>
            <a:off x="-1717766" y="0"/>
            <a:ext cx="1467039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22A92-F5F3-7B49-AEE6-50A65A56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roles in HOLY CHANGEMAKING–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miriam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3355-022E-6A45-8B62-354B83B9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Inviting people in</a:t>
            </a:r>
          </a:p>
          <a:p>
            <a:r>
              <a:rPr lang="en-US" sz="1600" dirty="0">
                <a:solidFill>
                  <a:srgbClr val="FFFFFF"/>
                </a:solidFill>
              </a:rPr>
              <a:t>Encourages powerful people to defect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Making connections</a:t>
            </a:r>
          </a:p>
        </p:txBody>
      </p:sp>
    </p:spTree>
    <p:extLst>
      <p:ext uri="{BB962C8B-B14F-4D97-AF65-F5344CB8AC3E}">
        <p14:creationId xmlns:p14="http://schemas.microsoft.com/office/powerpoint/2010/main" val="342208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83E0332-3DF6-1943-9B2F-EC19FF884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16"/>
          <a:stretch/>
        </p:blipFill>
        <p:spPr>
          <a:xfrm>
            <a:off x="0" y="-742736"/>
            <a:ext cx="14763603" cy="78919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22A92-F5F3-7B49-AEE6-50A65A56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roles in HOLY CHANGEMAKING–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pharaoh’s daughter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3355-022E-6A45-8B62-354B83B9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26" y="2266683"/>
            <a:ext cx="3374265" cy="27045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Using positions of power and influence</a:t>
            </a:r>
          </a:p>
          <a:p>
            <a:r>
              <a:rPr lang="en-US" sz="1600" dirty="0" err="1">
                <a:solidFill>
                  <a:srgbClr val="FFFFFF"/>
                </a:solidFill>
              </a:rPr>
              <a:t>Prioritising</a:t>
            </a:r>
            <a:r>
              <a:rPr lang="en-US" sz="1600" dirty="0">
                <a:solidFill>
                  <a:srgbClr val="FFFFFF"/>
                </a:solidFill>
              </a:rPr>
              <a:t> those who are experiencing oppression</a:t>
            </a:r>
          </a:p>
          <a:p>
            <a:r>
              <a:rPr lang="en-US" sz="1600" dirty="0">
                <a:solidFill>
                  <a:srgbClr val="FFFFFF"/>
                </a:solidFill>
              </a:rPr>
              <a:t>Keeping faith and solidarity</a:t>
            </a:r>
          </a:p>
        </p:txBody>
      </p:sp>
    </p:spTree>
    <p:extLst>
      <p:ext uri="{BB962C8B-B14F-4D97-AF65-F5344CB8AC3E}">
        <p14:creationId xmlns:p14="http://schemas.microsoft.com/office/powerpoint/2010/main" val="427882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197</Words>
  <Application>Microsoft Macintosh PowerPoint</Application>
  <PresentationFormat>Widescreen</PresentationFormat>
  <Paragraphs>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Midwives of Life and Liberation</vt:lpstr>
      <vt:lpstr>shiphrah and puah</vt:lpstr>
      <vt:lpstr>yocheveD</vt:lpstr>
      <vt:lpstr>miriam</vt:lpstr>
      <vt:lpstr>pharaoh’s daughter</vt:lpstr>
      <vt:lpstr>roles in HOLY CHANGEMAKING–  the midwives</vt:lpstr>
      <vt:lpstr>roles in HOLY CHANGEMAKING –  yocheved</vt:lpstr>
      <vt:lpstr>roles in HOLY CHANGEMAKING–  miriam</vt:lpstr>
      <vt:lpstr>roles in HOLY CHANGEMAKING–  pharaoh’s daughter</vt:lpstr>
      <vt:lpstr>EVERY Christian has a role in holy  changemaking</vt:lpstr>
      <vt:lpstr>my current work in holy changemaking</vt:lpstr>
      <vt:lpstr>WHY DO FAITH WORKERS NEED A UNION?</vt:lpstr>
      <vt:lpstr>WHY DO FAITH WORKERS NEED A UNION?</vt:lpstr>
      <vt:lpstr>support represent empower</vt:lpstr>
      <vt:lpstr>Midwives of Life and Liberation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Midwives of Life and Liberation</dc:title>
  <dc:creator>Father Chris</dc:creator>
  <cp:lastModifiedBy>Chris Bedding</cp:lastModifiedBy>
  <cp:revision>4</cp:revision>
  <dcterms:created xsi:type="dcterms:W3CDTF">2020-05-26T06:42:59Z</dcterms:created>
  <dcterms:modified xsi:type="dcterms:W3CDTF">2022-09-10T09:02:28Z</dcterms:modified>
</cp:coreProperties>
</file>