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672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429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3963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8395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5600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814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9211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1016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787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854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483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785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081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597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551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870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664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5D308CC-CFE7-4241-93DE-56A0C1BE2BC4}" type="datetimeFigureOut">
              <a:rPr lang="en-AU" smtClean="0"/>
              <a:t>26/09/2021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C83F-A0C3-4B51-8795-80463BBAE9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49555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1%20peter%205:5-6&amp;version=NIV#fen-NIV-30471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8D4DC-0A2E-4A41-988A-D293A6676A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6600" dirty="0"/>
              <a:t>The Power of Humility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F5D7E3-7841-4868-BA16-AE308D54A9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Micah 6:8; Ephesians 4:1-3</a:t>
            </a:r>
          </a:p>
        </p:txBody>
      </p:sp>
    </p:spTree>
    <p:extLst>
      <p:ext uri="{BB962C8B-B14F-4D97-AF65-F5344CB8AC3E}">
        <p14:creationId xmlns:p14="http://schemas.microsoft.com/office/powerpoint/2010/main" val="399973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4E77CB-023A-4089-804E-180517C61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AU" dirty="0"/>
              <a:t>Old Testament blessings linked to humility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84A4B-DCED-4693-A1E4-F7875FF4F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en-AU" sz="2400" dirty="0"/>
              <a:t>God saves the humble (Psalm 18:27)</a:t>
            </a:r>
          </a:p>
          <a:p>
            <a:r>
              <a:rPr lang="en-AU" sz="2400" dirty="0"/>
              <a:t>God guides the humble (Psalm 25:9)</a:t>
            </a:r>
          </a:p>
          <a:p>
            <a:r>
              <a:rPr lang="en-AU" sz="2400" dirty="0"/>
              <a:t>God gives grace to the humble (Proverbs 3:34)</a:t>
            </a:r>
          </a:p>
          <a:p>
            <a:r>
              <a:rPr lang="en-AU" sz="2400" dirty="0"/>
              <a:t>God esteems the humble (Isaiah 66:2)</a:t>
            </a:r>
          </a:p>
          <a:p>
            <a:r>
              <a:rPr lang="en-AU" sz="2400" dirty="0"/>
              <a:t>Humility linked with wisdom (Proverbs 11:2)</a:t>
            </a:r>
          </a:p>
          <a:p>
            <a:r>
              <a:rPr lang="en-AU" sz="2400" dirty="0"/>
              <a:t>Humility linked with honour (Proverbs 15:33 &amp; 22:4)</a:t>
            </a:r>
          </a:p>
          <a:p>
            <a:r>
              <a:rPr lang="en-AU" sz="2400" dirty="0"/>
              <a:t>Humility linked with forgiveness, answered prayer &amp; a healed land (2 Chronicles 7:14)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596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144F4-5674-4AE9-8A21-F3D26162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1 Peter 5:5-6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23B61-E7F9-4B2B-A060-661D18B9F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3200" b="0" i="0" dirty="0">
                <a:effectLst/>
                <a:latin typeface="system-ui"/>
              </a:rPr>
              <a:t>In the same way, you who are younger, submit yourselves to your elders. All of you, clothe yourselves with humility toward one another, because,</a:t>
            </a:r>
          </a:p>
          <a:p>
            <a:pPr algn="l"/>
            <a:r>
              <a:rPr lang="en-US" sz="3200" b="0" i="0" dirty="0">
                <a:effectLst/>
                <a:latin typeface="system-ui"/>
              </a:rPr>
              <a:t>“God opposes the proud</a:t>
            </a:r>
            <a:br>
              <a:rPr lang="en-US" sz="3200" b="0" i="0" dirty="0">
                <a:effectLst/>
                <a:latin typeface="system-ui"/>
              </a:rPr>
            </a:br>
            <a:r>
              <a:rPr lang="en-US" sz="3200" b="0" i="0" dirty="0">
                <a:effectLst/>
                <a:latin typeface="Courier New" panose="02070309020205020404" pitchFamily="49" charset="0"/>
              </a:rPr>
              <a:t>    </a:t>
            </a:r>
            <a:r>
              <a:rPr lang="en-US" sz="3200" b="0" i="0" dirty="0">
                <a:effectLst/>
                <a:latin typeface="system-ui"/>
              </a:rPr>
              <a:t>but shows favor to the humble.”</a:t>
            </a:r>
            <a:r>
              <a:rPr lang="en-US" sz="3200" b="0" i="0" baseline="30000" dirty="0">
                <a:effectLst/>
                <a:latin typeface="system-ui"/>
              </a:rPr>
              <a:t>[</a:t>
            </a:r>
            <a:r>
              <a:rPr lang="en-US" sz="3200" b="0" i="0" baseline="30000" dirty="0">
                <a:effectLst/>
                <a:latin typeface="system-ui"/>
                <a:hlinkClick r:id="rId2" tooltip="See footnote 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en-US" sz="3200" b="0" i="0" baseline="30000" dirty="0">
                <a:effectLst/>
                <a:latin typeface="system-ui"/>
              </a:rPr>
              <a:t>]</a:t>
            </a:r>
            <a:endParaRPr lang="en-US" sz="3200" b="0" i="0" dirty="0">
              <a:effectLst/>
              <a:latin typeface="system-ui"/>
            </a:endParaRPr>
          </a:p>
          <a:p>
            <a:pPr algn="l"/>
            <a:r>
              <a:rPr lang="en-US" sz="3200" b="1" i="0" baseline="30000" dirty="0">
                <a:effectLst/>
                <a:latin typeface="system-ui"/>
              </a:rPr>
              <a:t>6 </a:t>
            </a:r>
            <a:r>
              <a:rPr lang="en-US" sz="3200" b="0" i="0" dirty="0">
                <a:effectLst/>
                <a:latin typeface="system-ui"/>
              </a:rPr>
              <a:t>Humble yourselves, therefore, under God’s mighty hand, that he may lift you up in due time.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212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14DC3-2273-4296-8A07-599252F6E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Humility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BA0AA-DB20-428C-98D7-05E02A44E2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/>
              <a:t>Is </a:t>
            </a:r>
            <a:r>
              <a:rPr lang="en-AU" u="sng" dirty="0"/>
              <a:t>not</a:t>
            </a:r>
            <a:r>
              <a:rPr lang="en-AU" dirty="0"/>
              <a:t>:</a:t>
            </a:r>
          </a:p>
          <a:p>
            <a:r>
              <a:rPr lang="en-AU" dirty="0"/>
              <a:t>Weakness</a:t>
            </a:r>
          </a:p>
          <a:p>
            <a:r>
              <a:rPr lang="en-AU" dirty="0"/>
              <a:t>Self-abnegation</a:t>
            </a:r>
          </a:p>
          <a:p>
            <a:r>
              <a:rPr lang="en-AU" dirty="0"/>
              <a:t>A negative characteristic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5F6B2-E255-499D-B6C9-57D4FB9626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Is:</a:t>
            </a:r>
          </a:p>
          <a:p>
            <a:r>
              <a:rPr lang="en-AU" dirty="0"/>
              <a:t>Insight into where we fit in God’s plan</a:t>
            </a:r>
          </a:p>
          <a:p>
            <a:r>
              <a:rPr lang="en-AU" dirty="0"/>
              <a:t>An openness to service, ministry &amp; risk</a:t>
            </a:r>
          </a:p>
          <a:p>
            <a:r>
              <a:rPr lang="en-AU" dirty="0"/>
              <a:t>A catalyst to service</a:t>
            </a:r>
          </a:p>
        </p:txBody>
      </p:sp>
    </p:spTree>
    <p:extLst>
      <p:ext uri="{BB962C8B-B14F-4D97-AF65-F5344CB8AC3E}">
        <p14:creationId xmlns:p14="http://schemas.microsoft.com/office/powerpoint/2010/main" val="145201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370</TotalTime>
  <Words>187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Courier New</vt:lpstr>
      <vt:lpstr>system-ui</vt:lpstr>
      <vt:lpstr>Wingdings 3</vt:lpstr>
      <vt:lpstr>Ion</vt:lpstr>
      <vt:lpstr>The Power of Humility</vt:lpstr>
      <vt:lpstr>Old Testament blessings linked to humility</vt:lpstr>
      <vt:lpstr>1 Peter 5:5-6</vt:lpstr>
      <vt:lpstr>Humility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Humility</dc:title>
  <dc:creator>Peter</dc:creator>
  <cp:lastModifiedBy>Peter</cp:lastModifiedBy>
  <cp:revision>5</cp:revision>
  <dcterms:created xsi:type="dcterms:W3CDTF">2021-09-25T07:30:25Z</dcterms:created>
  <dcterms:modified xsi:type="dcterms:W3CDTF">2021-09-25T23:39:06Z</dcterms:modified>
</cp:coreProperties>
</file>