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gory Orange" initials="GO" lastIdx="1" clrIdx="0">
    <p:extLst>
      <p:ext uri="{19B8F6BF-5375-455C-9EA6-DF929625EA0E}">
        <p15:presenceInfo xmlns:p15="http://schemas.microsoft.com/office/powerpoint/2012/main" userId="9d3c5266fe44ab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3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9FD7-491B-47F0-9E44-6C77E7D334C9}" type="datetimeFigureOut">
              <a:rPr lang="en-AU" smtClean="0"/>
              <a:t>19/09/2019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FD8B-A5A1-4BBF-BC7F-3EFE8DDE03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324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9FD7-491B-47F0-9E44-6C77E7D334C9}" type="datetimeFigureOut">
              <a:rPr lang="en-AU" smtClean="0"/>
              <a:t>19/09/2019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FD8B-A5A1-4BBF-BC7F-3EFE8DDE03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943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9FD7-491B-47F0-9E44-6C77E7D334C9}" type="datetimeFigureOut">
              <a:rPr lang="en-AU" smtClean="0"/>
              <a:t>19/09/2019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FD8B-A5A1-4BBF-BC7F-3EFE8DDE03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132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9FD7-491B-47F0-9E44-6C77E7D334C9}" type="datetimeFigureOut">
              <a:rPr lang="en-AU" smtClean="0"/>
              <a:t>19/09/2019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FD8B-A5A1-4BBF-BC7F-3EFE8DDE03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0823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9FD7-491B-47F0-9E44-6C77E7D334C9}" type="datetimeFigureOut">
              <a:rPr lang="en-AU" smtClean="0"/>
              <a:t>19/09/2019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FD8B-A5A1-4BBF-BC7F-3EFE8DDE03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041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9FD7-491B-47F0-9E44-6C77E7D334C9}" type="datetimeFigureOut">
              <a:rPr lang="en-AU" smtClean="0"/>
              <a:t>19/09/2019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FD8B-A5A1-4BBF-BC7F-3EFE8DDE03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442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9FD7-491B-47F0-9E44-6C77E7D334C9}" type="datetimeFigureOut">
              <a:rPr lang="en-AU" smtClean="0"/>
              <a:t>19/09/2019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FD8B-A5A1-4BBF-BC7F-3EFE8DDE03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9665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9FD7-491B-47F0-9E44-6C77E7D334C9}" type="datetimeFigureOut">
              <a:rPr lang="en-AU" smtClean="0"/>
              <a:t>19/09/2019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FD8B-A5A1-4BBF-BC7F-3EFE8DDE03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829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9FD7-491B-47F0-9E44-6C77E7D334C9}" type="datetimeFigureOut">
              <a:rPr lang="en-AU" smtClean="0"/>
              <a:t>19/09/2019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FD8B-A5A1-4BBF-BC7F-3EFE8DDE03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8452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9FD7-491B-47F0-9E44-6C77E7D334C9}" type="datetimeFigureOut">
              <a:rPr lang="en-AU" smtClean="0"/>
              <a:t>19/09/2019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FD8B-A5A1-4BBF-BC7F-3EFE8DDE03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5471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9FD7-491B-47F0-9E44-6C77E7D334C9}" type="datetimeFigureOut">
              <a:rPr lang="en-AU" smtClean="0"/>
              <a:t>19/09/2019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FD8B-A5A1-4BBF-BC7F-3EFE8DDE03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958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9FD7-491B-47F0-9E44-6C77E7D334C9}" type="datetimeFigureOut">
              <a:rPr lang="en-AU" smtClean="0"/>
              <a:t>19/09/2019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3FD8B-A5A1-4BBF-BC7F-3EFE8DDE03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47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John 6: Jesus walks</a:t>
            </a:r>
            <a:br>
              <a:rPr lang="en-GB" smtClean="0"/>
            </a:br>
            <a:r>
              <a:rPr lang="en-GB" smtClean="0"/>
              <a:t>on the water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John Prince</a:t>
            </a:r>
          </a:p>
          <a:p>
            <a:r>
              <a:rPr lang="en-AU" dirty="0" smtClean="0"/>
              <a:t>22 September, 2019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60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John’s Seven Signs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888733"/>
              </p:ext>
            </p:extLst>
          </p:nvPr>
        </p:nvGraphicFramePr>
        <p:xfrm>
          <a:off x="838201" y="1391478"/>
          <a:ext cx="10515599" cy="4294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826">
                  <a:extLst>
                    <a:ext uri="{9D8B030D-6E8A-4147-A177-3AD203B41FA5}">
                      <a16:colId xmlns:a16="http://schemas.microsoft.com/office/drawing/2014/main" val="2249115071"/>
                    </a:ext>
                  </a:extLst>
                </a:gridCol>
                <a:gridCol w="4880113">
                  <a:extLst>
                    <a:ext uri="{9D8B030D-6E8A-4147-A177-3AD203B41FA5}">
                      <a16:colId xmlns:a16="http://schemas.microsoft.com/office/drawing/2014/main" val="3309919046"/>
                    </a:ext>
                  </a:extLst>
                </a:gridCol>
                <a:gridCol w="1560444">
                  <a:extLst>
                    <a:ext uri="{9D8B030D-6E8A-4147-A177-3AD203B41FA5}">
                      <a16:colId xmlns:a16="http://schemas.microsoft.com/office/drawing/2014/main" val="4017143352"/>
                    </a:ext>
                  </a:extLst>
                </a:gridCol>
                <a:gridCol w="2922104">
                  <a:extLst>
                    <a:ext uri="{9D8B030D-6E8A-4147-A177-3AD203B41FA5}">
                      <a16:colId xmlns:a16="http://schemas.microsoft.com/office/drawing/2014/main" val="3933689027"/>
                    </a:ext>
                  </a:extLst>
                </a:gridCol>
                <a:gridCol w="689112">
                  <a:extLst>
                    <a:ext uri="{9D8B030D-6E8A-4147-A177-3AD203B41FA5}">
                      <a16:colId xmlns:a16="http://schemas.microsoft.com/office/drawing/2014/main" val="1186371325"/>
                    </a:ext>
                  </a:extLst>
                </a:gridCol>
              </a:tblGrid>
              <a:tr h="424321">
                <a:tc>
                  <a:txBody>
                    <a:bodyPr/>
                    <a:lstStyle/>
                    <a:p>
                      <a:r>
                        <a:rPr lang="en-AU" sz="3200" b="0" dirty="0" smtClean="0"/>
                        <a:t>1</a:t>
                      </a:r>
                      <a:endParaRPr lang="en-A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200" b="0" dirty="0" smtClean="0"/>
                        <a:t>Water to Wine</a:t>
                      </a:r>
                      <a:endParaRPr lang="en-A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200" b="0" dirty="0" smtClean="0"/>
                        <a:t>2:1-11</a:t>
                      </a:r>
                      <a:endParaRPr lang="en-A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200" b="0" dirty="0" smtClean="0"/>
                        <a:t>Unique to John</a:t>
                      </a:r>
                      <a:endParaRPr lang="en-A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3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377662"/>
                  </a:ext>
                </a:extLst>
              </a:tr>
              <a:tr h="619289">
                <a:tc>
                  <a:txBody>
                    <a:bodyPr/>
                    <a:lstStyle/>
                    <a:p>
                      <a:r>
                        <a:rPr lang="en-AU" sz="3200" b="0" dirty="0" smtClean="0"/>
                        <a:t>2</a:t>
                      </a:r>
                      <a:endParaRPr lang="en-A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200" b="0" dirty="0" smtClean="0"/>
                        <a:t>Healing Roman Official's son</a:t>
                      </a:r>
                      <a:endParaRPr lang="en-A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200" b="0" dirty="0" smtClean="0"/>
                        <a:t>4:43-54</a:t>
                      </a:r>
                      <a:endParaRPr lang="en-A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b="0" dirty="0" smtClean="0"/>
                        <a:t>Unique to 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32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046503"/>
                  </a:ext>
                </a:extLst>
              </a:tr>
              <a:tr h="619289">
                <a:tc>
                  <a:txBody>
                    <a:bodyPr/>
                    <a:lstStyle/>
                    <a:p>
                      <a:r>
                        <a:rPr lang="en-AU" sz="3200" b="0" dirty="0" smtClean="0"/>
                        <a:t>3</a:t>
                      </a:r>
                      <a:endParaRPr lang="en-A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200" b="0" dirty="0" smtClean="0"/>
                        <a:t>Healing at Bethesda</a:t>
                      </a:r>
                      <a:endParaRPr lang="en-A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200" b="0" dirty="0" smtClean="0"/>
                        <a:t>5:1-15</a:t>
                      </a:r>
                      <a:endParaRPr lang="en-A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b="0" dirty="0" smtClean="0"/>
                        <a:t>Unique to 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32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696949"/>
                  </a:ext>
                </a:extLst>
              </a:tr>
              <a:tr h="619289">
                <a:tc>
                  <a:txBody>
                    <a:bodyPr/>
                    <a:lstStyle/>
                    <a:p>
                      <a:r>
                        <a:rPr lang="en-AU" sz="3200" b="0" dirty="0" smtClean="0"/>
                        <a:t>4</a:t>
                      </a:r>
                      <a:endParaRPr lang="en-A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200" b="0" dirty="0" smtClean="0"/>
                        <a:t>Feeding of 5,000</a:t>
                      </a:r>
                      <a:endParaRPr lang="en-A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200" b="0" dirty="0" smtClean="0"/>
                        <a:t>6:1-15</a:t>
                      </a:r>
                      <a:endParaRPr lang="en-A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b="0" dirty="0" smtClean="0"/>
                        <a:t>All 4 Gospels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b="0" dirty="0" smtClean="0"/>
                        <a:t>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324769"/>
                  </a:ext>
                </a:extLst>
              </a:tr>
              <a:tr h="619289">
                <a:tc>
                  <a:txBody>
                    <a:bodyPr/>
                    <a:lstStyle/>
                    <a:p>
                      <a:r>
                        <a:rPr lang="en-AU" sz="3200" b="0" dirty="0" smtClean="0"/>
                        <a:t>5</a:t>
                      </a:r>
                      <a:endParaRPr lang="en-A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200" b="0" u="none" dirty="0" smtClean="0"/>
                        <a:t>Walking on Water</a:t>
                      </a:r>
                      <a:endParaRPr lang="en-AU" sz="32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200" b="0" dirty="0" smtClean="0"/>
                        <a:t>6:16-24</a:t>
                      </a:r>
                      <a:endParaRPr lang="en-A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b="0" dirty="0" smtClean="0"/>
                        <a:t>All except Luke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32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869118"/>
                  </a:ext>
                </a:extLst>
              </a:tr>
              <a:tr h="619289">
                <a:tc>
                  <a:txBody>
                    <a:bodyPr/>
                    <a:lstStyle/>
                    <a:p>
                      <a:r>
                        <a:rPr lang="en-AU" sz="3200" b="0" dirty="0" smtClean="0"/>
                        <a:t>6</a:t>
                      </a:r>
                      <a:endParaRPr lang="en-A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200" b="0" dirty="0" smtClean="0"/>
                        <a:t>Healing Man Born Blind</a:t>
                      </a:r>
                      <a:endParaRPr lang="en-A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b="0" dirty="0" smtClean="0"/>
                        <a:t>9:1-34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b="0" dirty="0" smtClean="0"/>
                        <a:t>Unique to 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b="0" dirty="0" smtClean="0"/>
                        <a:t>#*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544349"/>
                  </a:ext>
                </a:extLst>
              </a:tr>
              <a:tr h="619289">
                <a:tc>
                  <a:txBody>
                    <a:bodyPr/>
                    <a:lstStyle/>
                    <a:p>
                      <a:r>
                        <a:rPr lang="en-AU" sz="3200" b="0" dirty="0" smtClean="0"/>
                        <a:t>7</a:t>
                      </a:r>
                      <a:endParaRPr lang="en-A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200" b="0" dirty="0" smtClean="0"/>
                        <a:t>Raising of Lazarus</a:t>
                      </a:r>
                      <a:endParaRPr lang="en-A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200" b="0" dirty="0" smtClean="0"/>
                        <a:t>11:1-44</a:t>
                      </a:r>
                      <a:endParaRPr lang="en-A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b="0" dirty="0" smtClean="0"/>
                        <a:t>Unique to 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b="0" dirty="0" smtClean="0"/>
                        <a:t>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8522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5116" y="5915353"/>
            <a:ext cx="10349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#  Bread of life       #*  Good shepherd      ** I am Resurrection and Life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98465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GB" sz="4000" dirty="0" smtClean="0"/>
              <a:t>Jesus, knowing that they intended to come and make him king by force, withdrew again to a mountain by himself. When evening came, his disciples went down to the lake, where they got into a boat and set off across the lake for Capernaum. By now it was dark, and Jesus had not yet joined them.</a:t>
            </a:r>
          </a:p>
          <a:p>
            <a:pPr marL="0" indent="0" algn="r">
              <a:buNone/>
            </a:pPr>
            <a:r>
              <a:rPr lang="en-GB" dirty="0" smtClean="0"/>
              <a:t>John 6:15-17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53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83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.</a:t>
            </a:r>
            <a:r>
              <a:rPr lang="en-US" i="1" u="sng" dirty="0"/>
              <a:t> </a:t>
            </a:r>
            <a:r>
              <a:rPr lang="en-AU" b="1" baseline="30000" dirty="0"/>
              <a:t>23 </a:t>
            </a:r>
            <a:r>
              <a:rPr lang="en-AU" dirty="0"/>
              <a:t>Then he got into the boat and his disciples followed him. </a:t>
            </a:r>
            <a:r>
              <a:rPr lang="en-AU" b="1" baseline="30000" dirty="0"/>
              <a:t>24 </a:t>
            </a:r>
            <a:r>
              <a:rPr lang="en-AU" dirty="0"/>
              <a:t>Suddenly a furious storm came up on the lake, so that the waves swept over the boat. But Jesus was sleeping. </a:t>
            </a:r>
            <a:r>
              <a:rPr lang="en-AU" b="1" baseline="30000" dirty="0"/>
              <a:t>25 </a:t>
            </a:r>
            <a:r>
              <a:rPr lang="en-AU" dirty="0"/>
              <a:t>The disciples went and woke him, saying, ‘Lord, save us! We’re going to drown!’</a:t>
            </a:r>
            <a:r>
              <a:rPr lang="en-AU" b="1" baseline="30000" dirty="0"/>
              <a:t>26 </a:t>
            </a:r>
            <a:r>
              <a:rPr lang="en-AU" dirty="0"/>
              <a:t>He replied, ‘You of little faith, why are you so afraid?’ Then he got up and rebuked the winds and the waves, and it was completely calm.</a:t>
            </a:r>
            <a:r>
              <a:rPr lang="en-AU" b="1" baseline="30000" dirty="0"/>
              <a:t>27 </a:t>
            </a:r>
            <a:r>
              <a:rPr lang="en-AU" dirty="0"/>
              <a:t>The men were amazed and asked, ‘What kind of man is this? Even the winds and the waves obey him!’   </a:t>
            </a:r>
          </a:p>
          <a:p>
            <a:pPr marL="0" indent="0" algn="r">
              <a:buNone/>
            </a:pPr>
            <a:r>
              <a:rPr lang="en-AU" dirty="0"/>
              <a:t>Matt. 8: 23-27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090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661"/>
            <a:ext cx="10515600" cy="59583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/>
              <a:t>In the beginning was the Word, and the Word was with God, and the Word was God. </a:t>
            </a:r>
            <a:r>
              <a:rPr lang="en-AU" b="1" baseline="30000" dirty="0"/>
              <a:t>2 </a:t>
            </a:r>
            <a:r>
              <a:rPr lang="en-AU" dirty="0"/>
              <a:t>He was with God in the beginning. </a:t>
            </a:r>
            <a:r>
              <a:rPr lang="en-AU" b="1" baseline="30000" dirty="0"/>
              <a:t>3 </a:t>
            </a:r>
            <a:r>
              <a:rPr lang="en-AU" b="1" dirty="0"/>
              <a:t>Through him all things were made; without him nothing was made that has been made. </a:t>
            </a:r>
            <a:r>
              <a:rPr lang="en-AU" b="1" baseline="30000" dirty="0"/>
              <a:t>4 </a:t>
            </a:r>
            <a:r>
              <a:rPr lang="en-AU" dirty="0"/>
              <a:t>In him was life, and that life was the light of all mankind. </a:t>
            </a:r>
            <a:r>
              <a:rPr lang="en-AU" b="1" baseline="30000" dirty="0"/>
              <a:t>5 </a:t>
            </a:r>
            <a:r>
              <a:rPr lang="en-AU" dirty="0"/>
              <a:t>The light shines in the darkness, and the darkness has not overcome </a:t>
            </a:r>
            <a:r>
              <a:rPr lang="en-AU" dirty="0" smtClean="0"/>
              <a:t>it.</a:t>
            </a:r>
            <a:endParaRPr lang="en-AU" dirty="0"/>
          </a:p>
          <a:p>
            <a:pPr marL="0" indent="0" algn="r">
              <a:buNone/>
            </a:pPr>
            <a:r>
              <a:rPr lang="en-AU" dirty="0" smtClean="0"/>
              <a:t>John </a:t>
            </a:r>
            <a:r>
              <a:rPr lang="en-AU" dirty="0"/>
              <a:t>1:1-5</a:t>
            </a:r>
          </a:p>
          <a:p>
            <a:pPr marL="0" indent="0">
              <a:buNone/>
            </a:pPr>
            <a:r>
              <a:rPr lang="en-AU" dirty="0"/>
              <a:t>John a</a:t>
            </a:r>
            <a:r>
              <a:rPr lang="en-AU" dirty="0" smtClean="0"/>
              <a:t>sserts -	1</a:t>
            </a:r>
            <a:r>
              <a:rPr lang="en-AU" dirty="0"/>
              <a:t>. Jesus and God (</a:t>
            </a:r>
            <a:r>
              <a:rPr lang="en-AU" dirty="0" err="1"/>
              <a:t>Jahweh</a:t>
            </a:r>
            <a:r>
              <a:rPr lang="en-AU" dirty="0"/>
              <a:t>) are </a:t>
            </a:r>
            <a:r>
              <a:rPr lang="en-AU" dirty="0" smtClean="0"/>
              <a:t>one</a:t>
            </a:r>
            <a:endParaRPr lang="en-AU" dirty="0"/>
          </a:p>
          <a:p>
            <a:pPr marL="0" indent="0">
              <a:buNone/>
            </a:pPr>
            <a:r>
              <a:rPr lang="en-AU" dirty="0" smtClean="0"/>
              <a:t>			2</a:t>
            </a:r>
            <a:r>
              <a:rPr lang="en-AU" dirty="0"/>
              <a:t>. Jesus actively participated in creating our world</a:t>
            </a:r>
          </a:p>
          <a:p>
            <a:pPr marL="0" indent="0">
              <a:buNone/>
            </a:pPr>
            <a:r>
              <a:rPr lang="en-AU" dirty="0" smtClean="0"/>
              <a:t>			3</a:t>
            </a:r>
            <a:r>
              <a:rPr lang="en-AU" dirty="0"/>
              <a:t>. Jesus is the giver of Life and Light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US" dirty="0" smtClean="0"/>
              <a:t>… </a:t>
            </a:r>
            <a:r>
              <a:rPr lang="en-US" b="1" dirty="0" smtClean="0"/>
              <a:t>but these </a:t>
            </a:r>
            <a:r>
              <a:rPr lang="en-US" b="1" dirty="0"/>
              <a:t>are written that you may believe that Jesus is the Messiah, the Son of God, and that believing you may have life in his name</a:t>
            </a:r>
            <a:r>
              <a:rPr lang="en-US" b="1" dirty="0" smtClean="0"/>
              <a:t>.</a:t>
            </a:r>
          </a:p>
          <a:p>
            <a:pPr marL="0" indent="0" algn="r">
              <a:buNone/>
            </a:pPr>
            <a:r>
              <a:rPr lang="en-AU" dirty="0" smtClean="0"/>
              <a:t>John 20:30,31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403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176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John 6: Jesus walks on the water</vt:lpstr>
      <vt:lpstr>John’s Seven Signs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Orange</dc:creator>
  <cp:lastModifiedBy>Gregory Orange</cp:lastModifiedBy>
  <cp:revision>14</cp:revision>
  <dcterms:created xsi:type="dcterms:W3CDTF">2019-09-19T12:18:27Z</dcterms:created>
  <dcterms:modified xsi:type="dcterms:W3CDTF">2019-09-19T12:50:29Z</dcterms:modified>
</cp:coreProperties>
</file>